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0" r:id="rId2"/>
    <p:sldId id="259" r:id="rId3"/>
    <p:sldId id="344" r:id="rId4"/>
    <p:sldId id="345" r:id="rId5"/>
    <p:sldId id="348" r:id="rId6"/>
    <p:sldId id="274" r:id="rId7"/>
    <p:sldId id="275" r:id="rId8"/>
    <p:sldId id="258" r:id="rId9"/>
    <p:sldId id="343" r:id="rId10"/>
    <p:sldId id="256" r:id="rId11"/>
    <p:sldId id="346" r:id="rId12"/>
    <p:sldId id="349" r:id="rId13"/>
    <p:sldId id="276" r:id="rId14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81" d="100"/>
          <a:sy n="81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1CD3-7CFF-49E4-814F-8FF4E5819514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D00C6-A7DF-4CF1-AD2E-1ACF47B6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63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2199E-AB64-4227-9AC1-4997FBE0057B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1233488"/>
            <a:ext cx="44434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577F-37B9-4BA2-9A15-14D9E3E614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03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Oq4ix1ipo&amp;app=desktop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hoofdstuk 1: Intro les Burgerschap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A004-9F95-4647-8DA7-8BEE604B6C8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27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Animatie Kritische denkvaardigheden – YouTube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3577F-37B9-4BA2-9A15-14D9E3E6142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58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Normaal betekent letterlijk ‘volgens de norm’. </a:t>
            </a:r>
          </a:p>
          <a:p>
            <a:r>
              <a:rPr lang="nl-NL" dirty="0"/>
              <a:t>Maar wat is de norm? Die is er niet. Want normen kunnen per persoon of groep </a:t>
            </a:r>
            <a:r>
              <a:rPr lang="nl-NL" dirty="0" err="1"/>
              <a:t>verschillne</a:t>
            </a:r>
            <a:r>
              <a:rPr lang="nl-NL" dirty="0"/>
              <a:t>. 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7E46-1B48-4E96-A80B-02ECA518FB3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804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Afsluitend grappig filmpje van 4 minuten of korter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7E46-1B48-4E96-A80B-02ECA518FB3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533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7E46-1B48-4E96-A80B-02ECA518FB3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98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QOq4ix1ipo?feature=oembed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41&amp;v=hJdyq5wJD4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2" y="3105884"/>
            <a:ext cx="6645216" cy="6462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12776"/>
            <a:ext cx="6645216" cy="6462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31640" y="764704"/>
            <a:ext cx="664542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3900" b="1" dirty="0"/>
              <a:t>Les1:</a:t>
            </a:r>
          </a:p>
          <a:p>
            <a:endParaRPr lang="nl-NL" sz="3900" b="1" dirty="0"/>
          </a:p>
          <a:p>
            <a:r>
              <a:rPr lang="nl-NL" dirty="0"/>
              <a:t>Burgerschap 1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jaars</a:t>
            </a:r>
            <a:endParaRPr lang="nl-NL" dirty="0"/>
          </a:p>
          <a:p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820601" y="3098661"/>
            <a:ext cx="2935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Welkom !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D2EBE-38A6-405C-86E3-E7C269DE9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6858000" cy="1790700"/>
          </a:xfrm>
        </p:spPr>
        <p:txBody>
          <a:bodyPr>
            <a:normAutofit/>
          </a:bodyPr>
          <a:lstStyle/>
          <a:p>
            <a:r>
              <a:rPr lang="nl-NL" dirty="0"/>
              <a:t>Cultuur is een verzameling van normen, waarden en gewoonten.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894F8D-94CF-4A09-8A40-32678A24EC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22D621-E63E-4378-B5B1-1AA634BC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71" y="2276872"/>
            <a:ext cx="4924637" cy="43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C9989-3B7F-420C-AB7F-8067C1F5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 in culturen: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48A75F-7645-460A-B740-2E93E4206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51D241-9999-4E43-99F5-5C5145F4B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280" y="2334199"/>
            <a:ext cx="6501440" cy="19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9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EFFE6-39CA-45DB-9DC0-1E7282C9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 start Portfolio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71B4D8-FA6D-4B53-ADF1-609F4CAE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196752"/>
            <a:ext cx="7427168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Inleveren deel 1 van je Portfolio:</a:t>
            </a:r>
          </a:p>
          <a:p>
            <a:pPr>
              <a:buFontTx/>
              <a:buChar char="-"/>
            </a:pPr>
            <a:r>
              <a:rPr lang="nl-NL" dirty="0"/>
              <a:t>Titelblad</a:t>
            </a:r>
          </a:p>
          <a:p>
            <a:pPr>
              <a:buFontTx/>
              <a:buChar char="-"/>
            </a:pPr>
            <a:r>
              <a:rPr lang="nl-NL" dirty="0"/>
              <a:t>(Voorwoord)</a:t>
            </a:r>
          </a:p>
          <a:p>
            <a:pPr>
              <a:buFontTx/>
              <a:buChar char="-"/>
            </a:pPr>
            <a:r>
              <a:rPr lang="nl-NL" dirty="0"/>
              <a:t>Inhoudsopgave</a:t>
            </a:r>
          </a:p>
          <a:p>
            <a:pPr>
              <a:buFontTx/>
              <a:buChar char="-"/>
            </a:pPr>
            <a:r>
              <a:rPr lang="nl-NL" dirty="0"/>
              <a:t>Inleiding</a:t>
            </a:r>
          </a:p>
          <a:p>
            <a:pPr>
              <a:buFontTx/>
              <a:buChar char="-"/>
            </a:pPr>
            <a:r>
              <a:rPr lang="nl-NL" dirty="0"/>
              <a:t>Bijlage 1: Normen en waarden</a:t>
            </a:r>
          </a:p>
          <a:p>
            <a:pPr marL="0" indent="0">
              <a:buNone/>
            </a:pPr>
            <a:r>
              <a:rPr lang="nl-NL" dirty="0"/>
              <a:t>(pagina nummering etc. zie checklist)</a:t>
            </a:r>
          </a:p>
        </p:txBody>
      </p:sp>
    </p:spTree>
    <p:extLst>
      <p:ext uri="{BB962C8B-B14F-4D97-AF65-F5344CB8AC3E}">
        <p14:creationId xmlns:p14="http://schemas.microsoft.com/office/powerpoint/2010/main" val="230705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62FB4-32DE-4D24-91FE-FC8D7D38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Slot: Wat heb je geleerd?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9803E2-94E7-4FFD-A871-43005A697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0719"/>
            <a:ext cx="7886700" cy="3263504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Je kent de begrippen: </a:t>
            </a:r>
          </a:p>
          <a:p>
            <a:r>
              <a:rPr lang="nl-NL" dirty="0"/>
              <a:t>waarden en normen</a:t>
            </a:r>
          </a:p>
          <a:p>
            <a:r>
              <a:rPr lang="nl-NL" dirty="0"/>
              <a:t>ongeschreven regels /fatsoensnormen</a:t>
            </a:r>
          </a:p>
          <a:p>
            <a:r>
              <a:rPr lang="nl-NL" dirty="0"/>
              <a:t>wettelijke normen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C38FFA-5C0A-45DA-A465-2820BD43A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640">
            <a:off x="6287497" y="2588020"/>
            <a:ext cx="2242796" cy="31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9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848872" cy="648072"/>
          </a:xfrm>
        </p:spPr>
        <p:txBody>
          <a:bodyPr/>
          <a:lstStyle/>
          <a:p>
            <a:r>
              <a:rPr lang="nl-NL" u="sng" dirty="0"/>
              <a:t>Wat leer je bij Burgerschap?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700808"/>
            <a:ext cx="6635080" cy="4929411"/>
          </a:xfrm>
        </p:spPr>
        <p:txBody>
          <a:bodyPr/>
          <a:lstStyle/>
          <a:p>
            <a:r>
              <a:rPr lang="nl-NL" dirty="0"/>
              <a:t>Je mening vormen en verwoorden</a:t>
            </a:r>
          </a:p>
          <a:p>
            <a:r>
              <a:rPr lang="nl-NL" dirty="0"/>
              <a:t>Kritisch denken over de maatschappij</a:t>
            </a:r>
          </a:p>
          <a:p>
            <a:r>
              <a:rPr lang="nl-NL" dirty="0"/>
              <a:t>Verschillende standpunten belichten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59D218-A38C-48E5-AF39-529763102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38" t="9400" r="12988" b="71000"/>
          <a:stretch/>
        </p:blipFill>
        <p:spPr>
          <a:xfrm>
            <a:off x="2099651" y="3284984"/>
            <a:ext cx="7067723" cy="291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940FA-BA11-49FB-958E-D743CCD4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Loopbaan en burgerschap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9E2AF1-AEBE-4930-B62E-DF4A4AA86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9"/>
          <a:stretch/>
        </p:blipFill>
        <p:spPr>
          <a:xfrm>
            <a:off x="497480" y="980728"/>
            <a:ext cx="6645424" cy="223132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38CE057-B35C-46C7-BC51-E5CC2F64D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424" y="2996952"/>
            <a:ext cx="3570337" cy="37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9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F2D7D-4F88-4E86-8AB3-B1E627CA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Kritische denkvaardigheden</a:t>
            </a:r>
          </a:p>
        </p:txBody>
      </p:sp>
      <p:pic>
        <p:nvPicPr>
          <p:cNvPr id="4" name="Onlinemedia 3" title="Animatie Kritische denkvaardigheden">
            <a:hlinkClick r:id="" action="ppaction://media"/>
            <a:extLst>
              <a:ext uri="{FF2B5EF4-FFF2-40B4-BE49-F238E27FC236}">
                <a16:creationId xmlns:a16="http://schemas.microsoft.com/office/drawing/2014/main" id="{509694A5-0EA0-45A6-9B82-565EF3B7CA2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512" y="1208489"/>
            <a:ext cx="8928992" cy="50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42324-F8AA-4215-8467-2522B855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Eindproduct: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F11628-D47F-42F6-A6B9-1D7E719A7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Portfolio met opdrachten die je tijdens de lessen hebt gemaakt.</a:t>
            </a:r>
          </a:p>
        </p:txBody>
      </p:sp>
    </p:spTree>
    <p:extLst>
      <p:ext uri="{BB962C8B-B14F-4D97-AF65-F5344CB8AC3E}">
        <p14:creationId xmlns:p14="http://schemas.microsoft.com/office/powerpoint/2010/main" val="379946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F4F6C-3729-4A5D-A090-A1503219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0FDDF-FDA1-4B64-95D4-CE3697618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6F46B36-2C7E-4187-8A5F-7D45DF2F4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9" y="1457498"/>
            <a:ext cx="8948961" cy="37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8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01C48-DFE8-4FFF-91DE-30452CD0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Ongeschreven regel of wettelijke norm?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9EA1ED-7B83-478C-9653-20F76E4CB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https://www.youtube.com/watch?time_continue=241&amp;v=hJdyq5wJD4w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358FDCD-D0E2-49BB-972F-8B27A9966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694" y="3643312"/>
            <a:ext cx="3498643" cy="21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3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5096C04-094C-415B-B31A-B09AF7713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60" y="2538869"/>
            <a:ext cx="1816274" cy="1362206"/>
          </a:xfr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4C8E76A-1397-41E4-848D-573D0FEB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/>
          <a:lstStyle/>
          <a:p>
            <a:r>
              <a:rPr lang="nl-NL" dirty="0"/>
              <a:t>Maken: Bijlage 1 Normen en Waarden</a:t>
            </a:r>
          </a:p>
        </p:txBody>
      </p:sp>
    </p:spTree>
    <p:extLst>
      <p:ext uri="{BB962C8B-B14F-4D97-AF65-F5344CB8AC3E}">
        <p14:creationId xmlns:p14="http://schemas.microsoft.com/office/powerpoint/2010/main" val="160787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18B30-7A02-4B42-A29B-58CD0979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0C2173-4D68-4041-9779-C4FC653B5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88E6FF0-7C0C-4087-9C9F-0D969670A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2" y="1685442"/>
            <a:ext cx="8101984" cy="45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609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ne powerpoint Sterk Merk 2014-2015.pptx" id="{00CBBA46-BF44-41D2-ACA5-835B31DC845C}" vid="{90BE0B73-40E1-4A2C-AA6C-067AE43913A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Algemene powerpoint Sterk Merk 2014-2015</Template>
  <TotalTime>5722</TotalTime>
  <Words>199</Words>
  <Application>Microsoft Office PowerPoint</Application>
  <PresentationFormat>Diavoorstelling (4:3)</PresentationFormat>
  <Paragraphs>42</Paragraphs>
  <Slides>13</Slides>
  <Notes>5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Kantoorthema</vt:lpstr>
      <vt:lpstr>PowerPoint-presentatie</vt:lpstr>
      <vt:lpstr>Wat leer je bij Burgerschap?</vt:lpstr>
      <vt:lpstr>Loopbaan en burgerschap</vt:lpstr>
      <vt:lpstr>Kritische denkvaardigheden</vt:lpstr>
      <vt:lpstr>Eindproduct:</vt:lpstr>
      <vt:lpstr>Vandaag:</vt:lpstr>
      <vt:lpstr>Ongeschreven regel of wettelijke norm?</vt:lpstr>
      <vt:lpstr>Maken: Bijlage 1 Normen en Waarden</vt:lpstr>
      <vt:lpstr>PowerPoint-presentatie</vt:lpstr>
      <vt:lpstr>Cultuur is een verzameling van normen, waarden en gewoonten.</vt:lpstr>
      <vt:lpstr>Verschillen in culturen:</vt:lpstr>
      <vt:lpstr>Vandaag start Portfolio</vt:lpstr>
      <vt:lpstr>Tot Slot: Wat heb je geleerd?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Noortje Wijnstok</dc:creator>
  <cp:lastModifiedBy>Sandra Thijssen</cp:lastModifiedBy>
  <cp:revision>80</cp:revision>
  <cp:lastPrinted>2016-11-16T21:30:59Z</cp:lastPrinted>
  <dcterms:created xsi:type="dcterms:W3CDTF">2016-01-26T10:40:10Z</dcterms:created>
  <dcterms:modified xsi:type="dcterms:W3CDTF">2021-06-21T10:15:20Z</dcterms:modified>
</cp:coreProperties>
</file>